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95" r:id="rId15"/>
    <p:sldId id="296" r:id="rId16"/>
    <p:sldId id="312" r:id="rId17"/>
    <p:sldId id="309" r:id="rId18"/>
    <p:sldId id="310" r:id="rId19"/>
    <p:sldId id="311" r:id="rId20"/>
    <p:sldId id="313" r:id="rId21"/>
    <p:sldId id="314" r:id="rId22"/>
    <p:sldId id="271" r:id="rId23"/>
    <p:sldId id="272" r:id="rId24"/>
    <p:sldId id="273" r:id="rId25"/>
    <p:sldId id="297" r:id="rId26"/>
    <p:sldId id="275" r:id="rId27"/>
    <p:sldId id="276" r:id="rId28"/>
    <p:sldId id="298" r:id="rId29"/>
    <p:sldId id="299" r:id="rId30"/>
    <p:sldId id="300" r:id="rId31"/>
    <p:sldId id="277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279" r:id="rId40"/>
    <p:sldId id="308" r:id="rId41"/>
    <p:sldId id="278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Poppins" panose="020B0604020202020204" charset="0"/>
      <p:regular r:id="rId50"/>
      <p:bold r:id="rId51"/>
      <p:italic r:id="rId52"/>
      <p:boldItalic r:id="rId53"/>
    </p:embeddedFont>
    <p:embeddedFont>
      <p:font typeface="Poppins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2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40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01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3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74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4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98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92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59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295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2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54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26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32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45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68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07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91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0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12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YwMkO783Nb3Nj2F7VPX7_0_4GvpqkB3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ive.google.com/file/d/1JHWM8p0T-qfn_4jJPJyS5tN947vJ4dZw/view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3112121" y="891411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cáo</a:t>
            </a:r>
            <a:b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uản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C0F494-8107-46EC-9437-25C184C5015D}"/>
              </a:ext>
            </a:extLst>
          </p:cNvPr>
          <p:cNvSpPr txBox="1"/>
          <p:nvPr/>
        </p:nvSpPr>
        <p:spPr>
          <a:xfrm>
            <a:off x="3088887" y="2293433"/>
            <a:ext cx="4984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E7F74-C40A-4F31-B066-8A3EBF19120F}"/>
              </a:ext>
            </a:extLst>
          </p:cNvPr>
          <p:cNvSpPr txBox="1"/>
          <p:nvPr/>
        </p:nvSpPr>
        <p:spPr>
          <a:xfrm>
            <a:off x="-233469" y="2981356"/>
            <a:ext cx="4572000" cy="34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GV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ThS.NGUYỄN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THỊ MINH HỶ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C3335-9D0C-4C48-9414-AEAFDA7F3A2F}"/>
              </a:ext>
            </a:extLst>
          </p:cNvPr>
          <p:cNvSpPr txBox="1"/>
          <p:nvPr/>
        </p:nvSpPr>
        <p:spPr>
          <a:xfrm>
            <a:off x="-233469" y="3325874"/>
            <a:ext cx="4687228" cy="1686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19N15 - Team 12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1.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Quang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Hùng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2.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Huỳnh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Phú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	</a:t>
            </a: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Vũ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Xuân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Nguyên 	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3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3EA165-54AB-4827-AD17-FEE8FA3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CDC3-BB13-44C7-A5D1-10EBBC9AB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2AEE823-2812-41F5-B2D1-1D2C3A60A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"/>
            <a:ext cx="53767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9D4EA4-D7F5-4222-B286-F2E32DD6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4400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2DA33B-46CD-41A5-889E-C8E9F8B2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6875"/>
            <a:ext cx="9144000" cy="18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A178B3-595E-460B-A8B9-739F2906A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" y="1179513"/>
            <a:ext cx="9084527" cy="27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0" y="-6699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thống kê nguồn nhân lực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1B683C-962A-493A-98EC-598B350FC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075"/>
            <a:ext cx="5997706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3EA165-54AB-4827-AD17-FEE8FA3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CDC3-BB13-44C7-A5D1-10EBBC9AB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373F78-7A29-4B2C-99B6-CAA1CD06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76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9C0A756-30FB-4574-8959-505D518DB3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0" y="0"/>
            <a:ext cx="53917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8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3300761" y="593103"/>
            <a:ext cx="279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03F1DF-801A-4240-9A88-B2D320D3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" y="1070517"/>
            <a:ext cx="9039922" cy="342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1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20786" y="-6699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0AE99DF3-395F-4CC6-91CF-59B4F438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7555"/>
            <a:ext cx="5629275" cy="457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2334323" y="574526"/>
            <a:ext cx="417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(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= 3)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D9CB9-F3D2-4BE8-95AD-6E440705D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" y="1268874"/>
            <a:ext cx="9017620" cy="3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2348312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3583260" y="121043"/>
            <a:ext cx="41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SƠ ĐỒ GANTT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772DCF-4535-4F65-A61F-9EEC8447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700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2396482" y="84398"/>
            <a:ext cx="41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SƠ ĐỒ GANTT	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986794-75B0-4EF0-9F8A-1464895D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9144000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3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564781" y="2497408"/>
            <a:ext cx="5319132" cy="705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37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PHÂN TÍCH RỦI RO</a:t>
            </a:r>
            <a:endParaRPr lang="en-US" sz="3700" b="1" kern="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1758040" y="2498742"/>
            <a:ext cx="3040276" cy="1347447"/>
            <a:chOff x="1047099" y="2232046"/>
            <a:chExt cx="3040276" cy="1347447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18900000">
              <a:off x="1507755" y="2232046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Không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đồng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bộ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sz="12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3570300" y="1648676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Ước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lượng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thời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gian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đúng</a:t>
              </a:r>
              <a:endParaRPr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4849734" y="2682642"/>
            <a:ext cx="3040276" cy="1341290"/>
            <a:chOff x="4877339" y="2238203"/>
            <a:chExt cx="3040276" cy="1341290"/>
          </a:xfrm>
        </p:grpSpPr>
        <p:sp>
          <p:nvSpPr>
            <p:cNvPr id="348" name="Google Shape;348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thành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viên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trong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nhóm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chưa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có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kinh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nghiệm</a:t>
              </a:r>
              <a:endParaRPr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" name="Google Shape;347;p30">
            <a:extLst>
              <a:ext uri="{FF2B5EF4-FFF2-40B4-BE49-F238E27FC236}">
                <a16:creationId xmlns:a16="http://schemas.microsoft.com/office/drawing/2014/main" id="{865FCAF9-DE2C-426D-8E50-5D3D9C5E4567}"/>
              </a:ext>
            </a:extLst>
          </p:cNvPr>
          <p:cNvGrpSpPr/>
          <p:nvPr/>
        </p:nvGrpSpPr>
        <p:grpSpPr>
          <a:xfrm>
            <a:off x="6317732" y="2854386"/>
            <a:ext cx="3040276" cy="1341290"/>
            <a:chOff x="4877339" y="2238203"/>
            <a:chExt cx="3040276" cy="1341290"/>
          </a:xfrm>
        </p:grpSpPr>
        <p:sp>
          <p:nvSpPr>
            <p:cNvPr id="20" name="Google Shape;348;p30">
              <a:extLst>
                <a:ext uri="{FF2B5EF4-FFF2-40B4-BE49-F238E27FC236}">
                  <a16:creationId xmlns:a16="http://schemas.microsoft.com/office/drawing/2014/main" id="{205AB120-2636-4E28-8C4B-CF11B94A6517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349;p30">
              <a:extLst>
                <a:ext uri="{FF2B5EF4-FFF2-40B4-BE49-F238E27FC236}">
                  <a16:creationId xmlns:a16="http://schemas.microsoft.com/office/drawing/2014/main" id="{DB83E836-84D5-44D7-BC0C-462486A68D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350;p30">
              <a:extLst>
                <a:ext uri="{FF2B5EF4-FFF2-40B4-BE49-F238E27FC236}">
                  <a16:creationId xmlns:a16="http://schemas.microsoft.com/office/drawing/2014/main" id="{9B113BF2-2CA3-4FE6-8ADD-184E31092352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Rủi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khi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chấp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nhận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hiểu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rõ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cách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mới</a:t>
              </a:r>
              <a:endParaRPr sz="11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" name="Google Shape;821;p49">
            <a:extLst>
              <a:ext uri="{FF2B5EF4-FFF2-40B4-BE49-F238E27FC236}">
                <a16:creationId xmlns:a16="http://schemas.microsoft.com/office/drawing/2014/main" id="{5C6B927F-F318-4AD7-A9FE-BB2BD306D708}"/>
              </a:ext>
            </a:extLst>
          </p:cNvPr>
          <p:cNvGrpSpPr/>
          <p:nvPr/>
        </p:nvGrpSpPr>
        <p:grpSpPr>
          <a:xfrm>
            <a:off x="8453276" y="1005936"/>
            <a:ext cx="320399" cy="320378"/>
            <a:chOff x="1951075" y="2333250"/>
            <a:chExt cx="381200" cy="381175"/>
          </a:xfrm>
        </p:grpSpPr>
        <p:sp>
          <p:nvSpPr>
            <p:cNvPr id="24" name="Google Shape;822;p49">
              <a:extLst>
                <a:ext uri="{FF2B5EF4-FFF2-40B4-BE49-F238E27FC236}">
                  <a16:creationId xmlns:a16="http://schemas.microsoft.com/office/drawing/2014/main" id="{53200345-1573-49C5-AC3D-5828F4BA3826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3;p49">
              <a:extLst>
                <a:ext uri="{FF2B5EF4-FFF2-40B4-BE49-F238E27FC236}">
                  <a16:creationId xmlns:a16="http://schemas.microsoft.com/office/drawing/2014/main" id="{4CF6224F-C768-4AD0-9BCF-50AB61745D6F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4;p49">
              <a:extLst>
                <a:ext uri="{FF2B5EF4-FFF2-40B4-BE49-F238E27FC236}">
                  <a16:creationId xmlns:a16="http://schemas.microsoft.com/office/drawing/2014/main" id="{DDA9C99B-4322-43A3-B73B-AF4445435D30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5;p49">
              <a:extLst>
                <a:ext uri="{FF2B5EF4-FFF2-40B4-BE49-F238E27FC236}">
                  <a16:creationId xmlns:a16="http://schemas.microsoft.com/office/drawing/2014/main" id="{06B2269E-EC90-47FD-A970-ECA528FDD9C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835B-0F11-400F-9097-15F334BCF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14F10-A6C7-4E69-B83F-575BF3660D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A012A-1ACB-4133-B32D-3650352386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C808D35-2300-4CD0-8FF1-FE6AE8D6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" y="0"/>
            <a:ext cx="582052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416098" y="2378462"/>
            <a:ext cx="5319132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DỰ ÁN</a:t>
            </a:r>
            <a:endParaRPr lang="en-US" sz="40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8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04" name="Google Shape;404;p33"/>
          <p:cNvGrpSpPr/>
          <p:nvPr/>
        </p:nvGrpSpPr>
        <p:grpSpPr>
          <a:xfrm>
            <a:off x="929268" y="373572"/>
            <a:ext cx="5560742" cy="4396359"/>
            <a:chOff x="2547150" y="238125"/>
            <a:chExt cx="2525675" cy="5238750"/>
          </a:xfrm>
        </p:grpSpPr>
        <p:sp>
          <p:nvSpPr>
            <p:cNvPr id="405" name="Google Shape;40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3"/>
          <p:cNvSpPr txBox="1">
            <a:spLocks noGrp="1"/>
          </p:cNvSpPr>
          <p:nvPr>
            <p:ph type="body" idx="4294967295"/>
          </p:nvPr>
        </p:nvSpPr>
        <p:spPr>
          <a:xfrm>
            <a:off x="6477001" y="389256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Trello,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Messenger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share screen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call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Discord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9CE64B-548D-4A11-A2D6-98C083DC37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" y="768228"/>
            <a:ext cx="5276385" cy="3528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branch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Repositories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nhómLink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https://github.com/HunineZ/HQN-Team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0BAF9-3E7B-4425-9A99-2FE0047554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8824" y="845001"/>
            <a:ext cx="6146181" cy="33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Requests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main.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10998-3B98-46FE-87E9-81B449EE11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401" y="839916"/>
            <a:ext cx="6058828" cy="34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b="1" dirty="0"/>
              <a:t>Pull Requests</a:t>
            </a:r>
            <a:r>
              <a:rPr lang="en-US" dirty="0"/>
              <a:t>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06340-2F74-468C-975B-9CAF4CAA80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0539" y="839918"/>
            <a:ext cx="6062390" cy="34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394848" y="9393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dự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thời gian 78 ngày</a:t>
            </a:r>
          </a:p>
          <a:p>
            <a:pPr marL="0" indent="0">
              <a:buNone/>
            </a:pP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đích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chất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0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0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solidFill>
                <a:srgbClr val="000000"/>
              </a:solidFill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khách sạn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Vũ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Nguyên</a:t>
            </a:r>
          </a:p>
          <a:p>
            <a:pPr marL="137160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uild="p"/>
      <p:bldP spid="15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646557" y="2274384"/>
            <a:ext cx="5319132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ÁN</a:t>
            </a:r>
            <a:endParaRPr lang="en-US" sz="40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94666-1B6E-46E3-B7F5-EA2EF9FC82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3" y="1352672"/>
            <a:ext cx="594360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4AB2DB-7679-4EB3-8ED3-329F09A7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61" y="1040783"/>
            <a:ext cx="6693673" cy="33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89314-3FF5-43FC-BB47-E509B00A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7" y="929259"/>
            <a:ext cx="6792098" cy="34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1CBC9E8-DEDF-478F-BA00-1A361E9D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85" y="958551"/>
            <a:ext cx="6824547" cy="34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B6D927-1E34-4F46-A9A9-69214DC0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88" y="1001315"/>
            <a:ext cx="6792931" cy="33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7722B49-A2E6-407E-8529-A5C6F947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67" y="1013330"/>
            <a:ext cx="6649133" cy="33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B8EBD8-89D5-4B6D-A63B-BDE324B4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87" y="996175"/>
            <a:ext cx="6750205" cy="33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57E58CA-FC9C-4BBC-A5F2-2E2308A3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38" y="1028542"/>
            <a:ext cx="3679902" cy="33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5873868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PBL3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QLDA,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đẩy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chỗ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sót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Minh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dậy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453" name="Google Shape;45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428819"/>
            <a:ext cx="679221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144074" y="1900902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marR="0" indent="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@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đẹp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5873868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[1].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QLDA – </a:t>
            </a:r>
            <a:r>
              <a:rPr lang="en-US" sz="1200" dirty="0" err="1"/>
              <a:t>Gv</a:t>
            </a:r>
            <a:r>
              <a:rPr lang="en-US" sz="1200" dirty="0"/>
              <a:t> </a:t>
            </a:r>
            <a:r>
              <a:rPr lang="en-US" sz="1200" dirty="0" err="1"/>
              <a:t>ThS</a:t>
            </a:r>
            <a:r>
              <a:rPr lang="en-US" sz="1200" dirty="0"/>
              <a:t>. NGUYỄN THỊ MINH HỶ</a:t>
            </a:r>
          </a:p>
          <a:p>
            <a:r>
              <a:rPr lang="en-US" sz="1200" dirty="0"/>
              <a:t>Link google drive: </a:t>
            </a:r>
            <a:r>
              <a:rPr lang="en-US" sz="1200" u="sng" dirty="0">
                <a:hlinkClick r:id="rId3"/>
              </a:rPr>
              <a:t>https://drive.google.com/drive/folders/1YwMkO783Nb3Nj2F7VPX7_0_4GvpqkB3X</a:t>
            </a:r>
            <a:r>
              <a:rPr lang="en-US" sz="1200" b="1" dirty="0"/>
              <a:t>		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[2]. </a:t>
            </a:r>
            <a:r>
              <a:rPr lang="en-US" sz="1200" dirty="0" err="1"/>
              <a:t>Bài</a:t>
            </a:r>
            <a:r>
              <a:rPr lang="en-US" sz="1200" dirty="0"/>
              <a:t> </a:t>
            </a:r>
            <a:r>
              <a:rPr lang="en-US" sz="1200" dirty="0" err="1"/>
              <a:t>tập</a:t>
            </a:r>
            <a:r>
              <a:rPr lang="en-US" sz="1200" dirty="0"/>
              <a:t> </a:t>
            </a:r>
            <a:r>
              <a:rPr lang="en-US" sz="1200" dirty="0" err="1"/>
              <a:t>lớn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tin: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xây</a:t>
            </a:r>
            <a:r>
              <a:rPr lang="en-US" sz="1200" dirty="0"/>
              <a:t> </a:t>
            </a:r>
            <a:r>
              <a:rPr lang="en-US" sz="1200" dirty="0" err="1"/>
              <a:t>dựng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bảo</a:t>
            </a:r>
            <a:r>
              <a:rPr lang="en-US" sz="1200" dirty="0"/>
              <a:t> </a:t>
            </a:r>
            <a:r>
              <a:rPr lang="en-US" sz="1200" dirty="0" err="1"/>
              <a:t>hiểm</a:t>
            </a:r>
            <a:r>
              <a:rPr lang="en-US" sz="1200" dirty="0"/>
              <a:t> – </a:t>
            </a:r>
            <a:r>
              <a:rPr lang="en-US" sz="1200" dirty="0" err="1"/>
              <a:t>Trường</a:t>
            </a:r>
            <a:r>
              <a:rPr lang="en-US" sz="1200" dirty="0"/>
              <a:t> </a:t>
            </a:r>
            <a:r>
              <a:rPr lang="en-US" sz="1200" dirty="0" err="1"/>
              <a:t>đại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nghiệp</a:t>
            </a:r>
            <a:r>
              <a:rPr lang="en-US" sz="1200" dirty="0"/>
              <a:t> </a:t>
            </a:r>
            <a:r>
              <a:rPr lang="en-US" sz="1200" dirty="0" err="1"/>
              <a:t>Hà</a:t>
            </a:r>
            <a:r>
              <a:rPr lang="en-US" sz="1200" dirty="0"/>
              <a:t> </a:t>
            </a:r>
            <a:r>
              <a:rPr lang="en-US" sz="1200" dirty="0" err="1"/>
              <a:t>Nội</a:t>
            </a:r>
            <a:endParaRPr lang="en-US" sz="1200" dirty="0"/>
          </a:p>
          <a:p>
            <a:r>
              <a:rPr lang="en-US" sz="1200" dirty="0"/>
              <a:t>Link google drive: </a:t>
            </a:r>
            <a:r>
              <a:rPr lang="en-US" sz="1200" u="sng" dirty="0">
                <a:hlinkClick r:id="rId4"/>
              </a:rPr>
              <a:t>https://drive.google.com/file/d/1JHWM8p0T-qfn_4jJPJyS5tN947vJ4dZw/view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453" name="Google Shape;45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ctrTitle" idx="4294967295"/>
          </p:nvPr>
        </p:nvSpPr>
        <p:spPr>
          <a:xfrm>
            <a:off x="2611983" y="2146926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444" name="Google Shape;444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45" name="Google Shape;445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2339975" y="1681879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@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module,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laptop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2019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Trello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 Project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Test:</a:t>
            </a:r>
          </a:p>
          <a:p>
            <a:pPr marL="114300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Laptop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933350" y="2871687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 CHỨC DỰ ÁN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268092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78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 BIỂU CÔNG VIỆC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4301DD-FC7B-4206-8BB9-2E28A9BCC7A6}"/>
              </a:ext>
            </a:extLst>
          </p:cNvPr>
          <p:cNvSpPr txBox="1"/>
          <p:nvPr/>
        </p:nvSpPr>
        <p:spPr>
          <a:xfrm>
            <a:off x="1965675" y="3140735"/>
            <a:ext cx="5073804" cy="105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12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61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5 </a:t>
            </a:r>
            <a:r>
              <a:rPr lang="en-US" sz="1400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20786" y="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chi tiết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006B-96C0-4994-8B98-6CCDEC7E6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EFFB2-42A4-4815-903D-FD49D65F0D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C70106-7262-4A92-B1DA-E4BF02974B0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6411F83-FBEB-4932-841E-6AD6036C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2" y="641694"/>
            <a:ext cx="5852988" cy="4204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57980-80E6-4B47-BAEC-A1C1FAACC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512" y="4804739"/>
            <a:ext cx="5836476" cy="353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883</Words>
  <Application>Microsoft Office PowerPoint</Application>
  <PresentationFormat>On-screen Show (16:9)</PresentationFormat>
  <Paragraphs>124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Times New Roman</vt:lpstr>
      <vt:lpstr>Calibri</vt:lpstr>
      <vt:lpstr>Arial</vt:lpstr>
      <vt:lpstr>Poppins Light</vt:lpstr>
      <vt:lpstr>Poppins</vt:lpstr>
      <vt:lpstr>Calibri Light</vt:lpstr>
      <vt:lpstr>Wingdings</vt:lpstr>
      <vt:lpstr>Symbol</vt:lpstr>
      <vt:lpstr>Cymbeline template</vt:lpstr>
      <vt:lpstr>Báo cáo Quản lý dự  án</vt:lpstr>
      <vt:lpstr>Giới thiệu  dự án</vt:lpstr>
      <vt:lpstr>Giới thiệu dự án</vt:lpstr>
      <vt:lpstr>Mục đích yêu cầu dự án</vt:lpstr>
      <vt:lpstr>PowerPoint Presentation</vt:lpstr>
      <vt:lpstr>Công cụ và môi trường phát triển dự án:</vt:lpstr>
      <vt:lpstr>TỔ CHỨC DỰ ÁN</vt:lpstr>
      <vt:lpstr>LỊCH BIỂU CÔNG VIỆC</vt:lpstr>
      <vt:lpstr>Thời gian chi tiết</vt:lpstr>
      <vt:lpstr>PowerPoint Presentation</vt:lpstr>
      <vt:lpstr>PowerPoint Presentation</vt:lpstr>
      <vt:lpstr>PowerPoint Presentation</vt:lpstr>
      <vt:lpstr>PowerPoint Presentation</vt:lpstr>
      <vt:lpstr>Bảng thống kê nguồn nhân lực</vt:lpstr>
      <vt:lpstr>PowerPoint Presentation</vt:lpstr>
      <vt:lpstr>PowerPoint Presentation</vt:lpstr>
      <vt:lpstr>PowerPoint Presentation</vt:lpstr>
      <vt:lpstr>Thời gian dự trữ</vt:lpstr>
      <vt:lpstr>PowerPoint Presentation</vt:lpstr>
      <vt:lpstr>PowerPoint Presentation</vt:lpstr>
      <vt:lpstr>PowerPoint Presentation</vt:lpstr>
      <vt:lpstr>PowerPoint Presentation</vt:lpstr>
      <vt:lpstr>Các rủi 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Quản lý dự  án</dc:title>
  <cp:lastModifiedBy>Nguyên Vũ</cp:lastModifiedBy>
  <cp:revision>11</cp:revision>
  <dcterms:modified xsi:type="dcterms:W3CDTF">2021-08-27T07:36:58Z</dcterms:modified>
</cp:coreProperties>
</file>